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9191" y="1442435"/>
            <a:ext cx="10178453" cy="3765656"/>
          </a:xfrm>
        </p:spPr>
        <p:txBody>
          <a:bodyPr/>
          <a:lstStyle/>
          <a:p>
            <a:r>
              <a:rPr lang="uk-UA" b="1" dirty="0" smtClean="0"/>
              <a:t>Технічні засоби реабілітації та допоміжні технології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7352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Мета навчальної дисципліни: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064" y="1512005"/>
            <a:ext cx="10139944" cy="4644096"/>
          </a:xfrm>
        </p:spPr>
        <p:txBody>
          <a:bodyPr/>
          <a:lstStyle/>
          <a:p>
            <a:pPr algn="ctr"/>
            <a:r>
              <a:rPr lang="ru-RU" b="1" dirty="0"/>
              <a:t> </a:t>
            </a:r>
            <a:r>
              <a:rPr lang="ru-RU" sz="2400" dirty="0" err="1"/>
              <a:t>ознайомлення</a:t>
            </a:r>
            <a:r>
              <a:rPr lang="ru-RU" sz="2400" dirty="0"/>
              <a:t> та </a:t>
            </a:r>
            <a:r>
              <a:rPr lang="ru-RU" sz="2400" dirty="0" err="1"/>
              <a:t>обґрунтування</a:t>
            </a:r>
            <a:r>
              <a:rPr lang="ru-RU" sz="2400" dirty="0"/>
              <a:t> </a:t>
            </a:r>
            <a:r>
              <a:rPr lang="ru-RU" sz="2400" dirty="0" err="1"/>
              <a:t>способів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існуючих</a:t>
            </a:r>
            <a:r>
              <a:rPr lang="ru-RU" sz="2400" dirty="0"/>
              <a:t> </a:t>
            </a:r>
            <a:r>
              <a:rPr lang="ru-RU" sz="2400" dirty="0" err="1"/>
              <a:t>технічних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</a:t>
            </a:r>
            <a:r>
              <a:rPr lang="ru-RU" sz="2400" dirty="0" err="1"/>
              <a:t>реабілітації</a:t>
            </a:r>
            <a:r>
              <a:rPr lang="ru-RU" sz="2400" dirty="0"/>
              <a:t> для </a:t>
            </a:r>
            <a:r>
              <a:rPr lang="ru-RU" sz="2400" dirty="0" err="1"/>
              <a:t>покращення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 з </a:t>
            </a:r>
            <a:r>
              <a:rPr lang="ru-RU" sz="2400" dirty="0" err="1" smtClean="0"/>
              <a:t>інвалідністю</a:t>
            </a:r>
            <a:r>
              <a:rPr lang="ru-RU" sz="2400" dirty="0" smtClean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ушкодженнями</a:t>
            </a:r>
            <a:r>
              <a:rPr lang="ru-RU" sz="2400" dirty="0"/>
              <a:t> і дефектами опорно-</a:t>
            </a:r>
            <a:r>
              <a:rPr lang="ru-RU" sz="2400" dirty="0" err="1"/>
              <a:t>рухового</a:t>
            </a:r>
            <a:r>
              <a:rPr lang="ru-RU" sz="2400" dirty="0"/>
              <a:t> </a:t>
            </a:r>
            <a:r>
              <a:rPr lang="ru-RU" sz="2400" dirty="0" err="1"/>
              <a:t>апарату</a:t>
            </a:r>
            <a:r>
              <a:rPr lang="ru-RU" sz="2400" dirty="0"/>
              <a:t>, </a:t>
            </a:r>
            <a:r>
              <a:rPr lang="ru-RU" sz="2400" dirty="0" err="1"/>
              <a:t>нервової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, </a:t>
            </a:r>
            <a:r>
              <a:rPr lang="ru-RU" sz="2400" dirty="0" err="1"/>
              <a:t>порушенням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аналізаторів</a:t>
            </a:r>
            <a:r>
              <a:rPr lang="ru-RU" sz="2400" dirty="0"/>
              <a:t> та </a:t>
            </a:r>
            <a:r>
              <a:rPr lang="ru-RU" sz="2400" dirty="0" err="1"/>
              <a:t>інтелектуального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.</a:t>
            </a:r>
            <a:endParaRPr lang="ru-RU" sz="2400" dirty="0"/>
          </a:p>
        </p:txBody>
      </p:sp>
      <p:pic>
        <p:nvPicPr>
          <p:cNvPr id="2050" name="Picture 2" descr="ПП Форвард-Орто™: виготовлення та безкоштовне забезпечення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17" y="3477296"/>
            <a:ext cx="4732986" cy="338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03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63958"/>
          </a:xfrm>
        </p:spPr>
        <p:txBody>
          <a:bodyPr/>
          <a:lstStyle/>
          <a:p>
            <a:pPr algn="ctr"/>
            <a:r>
              <a:rPr lang="uk-UA" b="1" dirty="0" smtClean="0"/>
              <a:t>Завдання навчальної дисципліни: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602158"/>
            <a:ext cx="8946541" cy="4195481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 smtClean="0"/>
              <a:t>Основними</a:t>
            </a:r>
            <a:r>
              <a:rPr lang="ru-RU" sz="2400" dirty="0" smtClean="0"/>
              <a:t> </a:t>
            </a:r>
            <a:r>
              <a:rPr lang="ru-RU" sz="2400" dirty="0" err="1"/>
              <a:t>завданнями</a:t>
            </a:r>
            <a:r>
              <a:rPr lang="ru-RU" sz="2400" dirty="0"/>
              <a:t>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дисципліни</a:t>
            </a:r>
            <a:r>
              <a:rPr lang="ru-RU" sz="2400" dirty="0"/>
              <a:t> </a:t>
            </a:r>
            <a:r>
              <a:rPr lang="ru-RU" sz="2400" dirty="0" smtClean="0"/>
              <a:t>є </a:t>
            </a:r>
            <a:r>
              <a:rPr lang="ru-RU" sz="2400" dirty="0" err="1"/>
              <a:t>отримання</a:t>
            </a:r>
            <a:r>
              <a:rPr lang="ru-RU" sz="2400" dirty="0"/>
              <a:t> </a:t>
            </a:r>
            <a:r>
              <a:rPr lang="ru-RU" sz="2400" dirty="0" err="1" smtClean="0"/>
              <a:t>студентоми</a:t>
            </a:r>
            <a:r>
              <a:rPr lang="ru-RU" sz="2400" dirty="0" smtClean="0"/>
              <a:t> </a:t>
            </a:r>
            <a:r>
              <a:rPr lang="ru-RU" sz="2400" dirty="0" err="1"/>
              <a:t>навиків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вимог</a:t>
            </a:r>
            <a:r>
              <a:rPr lang="ru-RU" sz="2400" dirty="0"/>
              <a:t> до </a:t>
            </a:r>
            <a:r>
              <a:rPr lang="ru-RU" sz="2400" dirty="0" err="1"/>
              <a:t>технічних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у </a:t>
            </a:r>
            <a:r>
              <a:rPr lang="ru-RU" sz="2400" dirty="0" err="1"/>
              <a:t>фізичній</a:t>
            </a:r>
            <a:r>
              <a:rPr lang="ru-RU" sz="2400" dirty="0"/>
              <a:t> </a:t>
            </a:r>
            <a:r>
              <a:rPr lang="ru-RU" sz="2400" dirty="0" err="1"/>
              <a:t>реабілітації</a:t>
            </a:r>
            <a:r>
              <a:rPr lang="ru-RU" sz="2400" dirty="0"/>
              <a:t>, </a:t>
            </a:r>
            <a:r>
              <a:rPr lang="ru-RU" sz="2400" dirty="0" err="1" smtClean="0"/>
              <a:t>показань</a:t>
            </a:r>
            <a:r>
              <a:rPr lang="ru-RU" sz="2400" dirty="0" smtClean="0"/>
              <a:t> </a:t>
            </a:r>
            <a:r>
              <a:rPr lang="ru-RU" sz="2400" dirty="0"/>
              <a:t>та </a:t>
            </a:r>
            <a:r>
              <a:rPr lang="ru-RU" sz="2400" dirty="0" err="1" smtClean="0"/>
              <a:t>протипоказань</a:t>
            </a:r>
            <a:r>
              <a:rPr lang="ru-RU" sz="2400" dirty="0" smtClean="0"/>
              <a:t> </a:t>
            </a:r>
            <a:r>
              <a:rPr lang="ru-RU" sz="2400" dirty="0"/>
              <a:t>до </a:t>
            </a:r>
            <a:r>
              <a:rPr lang="ru-RU" sz="2400" dirty="0" err="1"/>
              <a:t>використання</a:t>
            </a:r>
            <a:r>
              <a:rPr lang="ru-RU" sz="2400" dirty="0"/>
              <a:t>, </a:t>
            </a:r>
            <a:r>
              <a:rPr lang="ru-RU" sz="2400" dirty="0" err="1"/>
              <a:t>особливостей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технічних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при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нозологіях</a:t>
            </a:r>
            <a:r>
              <a:rPr lang="ru-RU" sz="2400" dirty="0"/>
              <a:t>.</a:t>
            </a:r>
          </a:p>
        </p:txBody>
      </p:sp>
      <p:pic>
        <p:nvPicPr>
          <p:cNvPr id="1026" name="Picture 2" descr="Зміни до ПОРЯДКУ забезпечення осіб з інвалідністю технічними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786" y="3797562"/>
            <a:ext cx="3835748" cy="306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10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251" y="0"/>
            <a:ext cx="9404723" cy="1081825"/>
          </a:xfrm>
        </p:spPr>
        <p:txBody>
          <a:bodyPr/>
          <a:lstStyle/>
          <a:p>
            <a:pPr algn="ctr"/>
            <a:r>
              <a:rPr lang="uk-UA" sz="3200" b="1" dirty="0" smtClean="0"/>
              <a:t>У результаті опанування навчальною дисципліною студенти повинні: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251" y="1171977"/>
            <a:ext cx="10984493" cy="551215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u="sng" dirty="0" smtClean="0"/>
              <a:t>знати: </a:t>
            </a:r>
          </a:p>
          <a:p>
            <a:pPr marL="0" indent="0" algn="just">
              <a:buNone/>
            </a:pPr>
            <a:r>
              <a:rPr lang="uk-UA" dirty="0" smtClean="0"/>
              <a:t>- особливості використання технічних засобів у фізичній реабілітації; </a:t>
            </a:r>
          </a:p>
          <a:p>
            <a:pPr algn="just">
              <a:buFontTx/>
              <a:buChar char="-"/>
            </a:pPr>
            <a:r>
              <a:rPr lang="uk-UA" dirty="0" smtClean="0"/>
              <a:t>різновиди та призначення технічних засобів; </a:t>
            </a:r>
          </a:p>
          <a:p>
            <a:pPr algn="just">
              <a:buFontTx/>
              <a:buChar char="-"/>
            </a:pPr>
            <a:r>
              <a:rPr lang="uk-UA" dirty="0" smtClean="0"/>
              <a:t>показання та протипоказання до застосування технічних засобів; </a:t>
            </a:r>
          </a:p>
          <a:p>
            <a:pPr algn="just">
              <a:buFontTx/>
              <a:buChar char="-"/>
            </a:pPr>
            <a:r>
              <a:rPr lang="uk-UA" dirty="0" smtClean="0"/>
              <a:t>особливості використання технічних засобів із лікувальною чи профілактичною метою; </a:t>
            </a:r>
          </a:p>
          <a:p>
            <a:pPr algn="just">
              <a:buFontTx/>
              <a:buChar char="-"/>
            </a:pPr>
            <a:r>
              <a:rPr lang="uk-UA" dirty="0" smtClean="0"/>
              <a:t>характеристику окремих засобів, які використовуються для відновлення функцій при уражені нервової системи та опорно-рухового апарату.</a:t>
            </a:r>
          </a:p>
          <a:p>
            <a:pPr algn="just"/>
            <a:r>
              <a:rPr lang="uk-UA" b="1" dirty="0" smtClean="0"/>
              <a:t>вміти:</a:t>
            </a:r>
            <a:r>
              <a:rPr lang="uk-UA" dirty="0" smtClean="0"/>
              <a:t> </a:t>
            </a:r>
          </a:p>
          <a:p>
            <a:pPr algn="just">
              <a:buFontTx/>
              <a:buChar char="-"/>
            </a:pPr>
            <a:r>
              <a:rPr lang="uk-UA" dirty="0" smtClean="0"/>
              <a:t>формулювати проблему яка розглядається; </a:t>
            </a:r>
          </a:p>
          <a:p>
            <a:pPr marL="0" indent="0" algn="just">
              <a:buNone/>
            </a:pPr>
            <a:r>
              <a:rPr lang="uk-UA" dirty="0" smtClean="0"/>
              <a:t>- визначити мету і завдання дослідження; </a:t>
            </a:r>
          </a:p>
          <a:p>
            <a:pPr algn="just">
              <a:buFontTx/>
              <a:buChar char="-"/>
            </a:pPr>
            <a:r>
              <a:rPr lang="uk-UA" dirty="0" smtClean="0"/>
              <a:t>відбирати попередні знання, які необхідні для планування і виконання спостережень та інтерпретації його результатів. </a:t>
            </a:r>
          </a:p>
          <a:p>
            <a:pPr algn="just">
              <a:buFontTx/>
              <a:buChar char="-"/>
            </a:pPr>
            <a:r>
              <a:rPr lang="uk-UA" dirty="0" smtClean="0"/>
              <a:t>підбирати для пацієнта той чи інший допоміжний засіб, враховуючи особливості захворювання; </a:t>
            </a:r>
          </a:p>
          <a:p>
            <a:pPr algn="just">
              <a:buFontTx/>
              <a:buChar char="-"/>
            </a:pPr>
            <a:r>
              <a:rPr lang="uk-UA" dirty="0" smtClean="0"/>
              <a:t>оперувати принципами роботи новою сучасною апаратурою.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1354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155</Words>
  <Application>Microsoft Office PowerPoint</Application>
  <PresentationFormat>Широкоэкранный</PresentationFormat>
  <Paragraphs>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Ион</vt:lpstr>
      <vt:lpstr>Технічні засоби реабілітації та допоміжні технології</vt:lpstr>
      <vt:lpstr>Мета навчальної дисципліни:</vt:lpstr>
      <vt:lpstr>Завдання навчальної дисципліни:</vt:lpstr>
      <vt:lpstr>У результаті опанування навчальною дисципліною студенти повинні: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Технічні засоби реабілітації та допоміжні технології</dc:title>
  <dc:creator>Asus</dc:creator>
  <cp:lastModifiedBy>Asus</cp:lastModifiedBy>
  <cp:revision>2</cp:revision>
  <dcterms:created xsi:type="dcterms:W3CDTF">2020-07-07T09:54:23Z</dcterms:created>
  <dcterms:modified xsi:type="dcterms:W3CDTF">2020-07-07T10:11:08Z</dcterms:modified>
</cp:coreProperties>
</file>